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9" autoAdjust="0"/>
    <p:restoredTop sz="94660"/>
  </p:normalViewPr>
  <p:slideViewPr>
    <p:cSldViewPr>
      <p:cViewPr varScale="1">
        <p:scale>
          <a:sx n="75" d="100"/>
          <a:sy n="75" d="100"/>
        </p:scale>
        <p:origin x="-2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ABD5-E86D-454A-9009-60FE9F40A5C3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2FA3-5847-4CAF-BAC5-310B5C19D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04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ABD5-E86D-454A-9009-60FE9F40A5C3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2FA3-5847-4CAF-BAC5-310B5C19D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130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ABD5-E86D-454A-9009-60FE9F40A5C3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2FA3-5847-4CAF-BAC5-310B5C19D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677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ABD5-E86D-454A-9009-60FE9F40A5C3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2FA3-5847-4CAF-BAC5-310B5C19D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429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ABD5-E86D-454A-9009-60FE9F40A5C3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2FA3-5847-4CAF-BAC5-310B5C19D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ABD5-E86D-454A-9009-60FE9F40A5C3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2FA3-5847-4CAF-BAC5-310B5C19D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57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ABD5-E86D-454A-9009-60FE9F40A5C3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2FA3-5847-4CAF-BAC5-310B5C19D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8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ABD5-E86D-454A-9009-60FE9F40A5C3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2FA3-5847-4CAF-BAC5-310B5C19D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467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ABD5-E86D-454A-9009-60FE9F40A5C3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2FA3-5847-4CAF-BAC5-310B5C19D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8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ABD5-E86D-454A-9009-60FE9F40A5C3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2FA3-5847-4CAF-BAC5-310B5C19D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961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ABD5-E86D-454A-9009-60FE9F40A5C3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2FA3-5847-4CAF-BAC5-310B5C19D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48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BABD5-E86D-454A-9009-60FE9F40A5C3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22FA3-5847-4CAF-BAC5-310B5C19D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microsoft.com/office/2007/relationships/hdphoto" Target="../media/hdphoto24.wdp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microsoft.com/office/2007/relationships/hdphoto" Target="../media/hdphoto5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jpeg"/><Relationship Id="rId1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8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7.wdp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12" Type="http://schemas.microsoft.com/office/2007/relationships/hdphoto" Target="../media/hdphoto1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0" Type="http://schemas.microsoft.com/office/2007/relationships/hdphoto" Target="../media/hdphoto12.wdp"/><Relationship Id="rId4" Type="http://schemas.microsoft.com/office/2007/relationships/hdphoto" Target="../media/hdphoto9.wdp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13" Type="http://schemas.microsoft.com/office/2007/relationships/hdphoto" Target="../media/hdphoto18.wdp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12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11" Type="http://schemas.microsoft.com/office/2007/relationships/hdphoto" Target="../media/hdphoto17.wdp"/><Relationship Id="rId5" Type="http://schemas.openxmlformats.org/officeDocument/2006/relationships/image" Target="../media/image19.jpeg"/><Relationship Id="rId10" Type="http://schemas.openxmlformats.org/officeDocument/2006/relationships/image" Target="../media/image22.jpeg"/><Relationship Id="rId4" Type="http://schemas.microsoft.com/office/2007/relationships/hdphoto" Target="../media/hdphoto14.wdp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9.wdp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2.wdp"/><Relationship Id="rId5" Type="http://schemas.openxmlformats.org/officeDocument/2006/relationships/image" Target="../media/image29.jpeg"/><Relationship Id="rId4" Type="http://schemas.microsoft.com/office/2007/relationships/hdphoto" Target="../media/hdphoto21.wdp"/><Relationship Id="rId9" Type="http://schemas.microsoft.com/office/2007/relationships/hdphoto" Target="../media/hdphoto2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8" y="2704"/>
            <a:ext cx="9165828" cy="687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8458200" cy="20436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ФИЗИЧЕСКОЕ РАЗВИТИЕ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ДЕТЕЙ ДОШКОЛЬНОГО ВОЗРАСТА В ДОМАШНИХ УСЛОВИЯХ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944816" cy="14897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Грицко Юлия Александровна, воспитатель МБДОУ №116 «Загадка»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43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b5/a4/f9/b5a4f9704d0fa769fea9b7e5352764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ЛИЧНЫЙ ПРИМЕР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«МАМА, ПАПА, Я- СПОРТИВНАЯ СЕМЬЯ»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Пользователь\Desktop\физическое развитие в домашних условиях\CRXTIbyPNA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63079"/>
            <a:ext cx="3431704" cy="2286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ьзователь\Desktop\физическое развитие в домашних условиях\sAsVXeK6ZA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416" y="4005064"/>
            <a:ext cx="3431028" cy="2573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Пользователь\Desktop\физическое развитие в домашних условиях\CjgzjXY4p0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0" y="2996952"/>
            <a:ext cx="2423592" cy="1817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ользователь\Desktop\физическое развитие в домашних условиях\tdJZ9IzxqG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96828"/>
            <a:ext cx="2662941" cy="1997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892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8" y="2704"/>
            <a:ext cx="9165828" cy="687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8458200" cy="20436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ФИЗИЧЕСКОЕ РАЗВИТИЕ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ДЕТЕЙ ДОШКОЛЬНОГО ВОЗРАСТА В ДОМАШНИХ УСЛОВИЯХ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944816" cy="14897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Грицко Юлия Александровна, воспитатель МБДОУ №116 «Загадка»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783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.pinimg.com/originals/b5/a4/f9/b5a4f9704d0fa769fea9b7e5352764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«ЧТОБ ЗДОРОВЬЕ РАЗДОБЫТЬ,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НАДО ДАЛЕКО ХОДИТЬ.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НУЖНО НАМ САМИМ СТАРАТЬСЯ 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ВСЁ БУДЕТ ПОЛУЧАТЬСЯ!»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физическое развитие в домашних условиях\gwNhXZy2rq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760" y="2636912"/>
            <a:ext cx="3427858" cy="3427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224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b5/a4/f9/b5a4f9704d0fa769fea9b7e5352764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ПРИНЦИПЫ ФИЗИЧЕСКОГО РАЗВИТИЯ РЕБЕНКА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Соблюдение режима сна и бодрствования;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Правильное питание (режим, качество и разнообразие питания);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Прогулки на свежем воздухе;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Одежда не должна стеснять движения ребенка;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Закаливание (после консультации с педиатром): температурный режим дома, одежда по погоде, босо хождение, водные, воздушные и солнечные ванны;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Утренняя зарядка;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Физкультминутки и подвижные игры.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4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b5/a4/f9/b5a4f9704d0fa769fea9b7e5352764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ЗАРЯДКА 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ФИЗКУЛЬТМИНУТКИ ДОМА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физическое развитие в домашних условиях\ZRX2oXhKo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96254"/>
            <a:ext cx="2088232" cy="2784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физическое развитие в домашних условиях\OzU3AVFAbE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1409203"/>
            <a:ext cx="2088231" cy="2784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физическое развитие в домашних условиях\IYWPu6BaYk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7838" y="1410988"/>
            <a:ext cx="2086892" cy="2782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esktop\физическое развитие в домашних условиях\2fX2FWPmo2U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7" y="4397178"/>
            <a:ext cx="2913015" cy="2184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ользователь\Desktop\физическое развитие в домашних условиях\7z64VO3dQKU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75240"/>
            <a:ext cx="2942265" cy="2206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Пользователь\Desktop\физическое развитие в домашних условиях\5iIpftY_eJQ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196" y="4375240"/>
            <a:ext cx="2639606" cy="1979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790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b5/a4/f9/b5a4f9704d0fa769fea9b7e5352764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СПОРТИВНЫЙ УГОЛОК ДОМА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ользователь\Desktop\физическое развитие в домашних условиях\_u-lv6JJgo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1641748"/>
            <a:ext cx="3960440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физическое развитие в домашних условиях\OLqzpyByH3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28800"/>
            <a:ext cx="2800704" cy="3734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esktop\физическое развитие в домашних условиях\9gmY1Mmw19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2800704" cy="3734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358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b5/a4/f9/b5a4f9704d0fa769fea9b7e5352764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ПОДВИЖНЫЕ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ИГРЫ ДОМА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Desktop\физическое развитие в домашних условиях\2JHyxiM_yJ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2260644" cy="3014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Пользователь\Desktop\физическое развитие в домашних условиях\jxJ6VXPa3K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8" y="1187996"/>
            <a:ext cx="3575043" cy="2681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Пользователь\Desktop\физическое развитие в домашних условиях\UBaPGTfOwx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96752"/>
            <a:ext cx="2273778" cy="3031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esktop\физическое развитие в домашних условиях\qOD1-3bAmw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832" y="3869278"/>
            <a:ext cx="2154495" cy="2872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ользователь\Desktop\физическое развитие в домашних условиях\OlDGc3-qPuk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12804"/>
            <a:ext cx="3322107" cy="2491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839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b5/a4/f9/b5a4f9704d0fa769fea9b7e5352764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СПОРТ ВО ВРЕМЯ ПРОГУЛКИ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ользователь\Desktop\физическое развитие в домашних условиях\1BJAQi6iN1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25" y="1149772"/>
            <a:ext cx="1927652" cy="2570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физическое развитие в домашних условиях\7xd3_HFZ_T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24744"/>
            <a:ext cx="2590933" cy="19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Desktop\физическое развитие в домашних условиях\g39pKPoaWk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24744"/>
            <a:ext cx="3199000" cy="239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Пользователь\Desktop\физическое развитие в домашних условиях\LgN0d_RmTg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688" y="3717032"/>
            <a:ext cx="2129432" cy="2839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Пользователь\Desktop\физическое развитие в домашних условиях\fOOBD3hktxU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17900"/>
            <a:ext cx="3121452" cy="2341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Пользователь\Desktop\физическое развитие в домашних условиях\QZHsb7o9VPk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25" y="3993883"/>
            <a:ext cx="1921794" cy="2562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321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b5/a4/f9/b5a4f9704d0fa769fea9b7e5352764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ЗАКАЛИВАНИЕ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Пользователь\Desktop\физическое развитие в домашних условиях\GM75gGBkQa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031" y="1289386"/>
            <a:ext cx="2382441" cy="3176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ьзователь\Desktop\физическое развитие в домашних условиях\n2HiGgSmTF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674" y="1289387"/>
            <a:ext cx="3082652" cy="2311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ользователь\Desktop\физическое развитие в домашних условиях\TsGHbTnEdV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194" y="4005064"/>
            <a:ext cx="3289612" cy="2467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2619"/>
            <a:ext cx="2384425" cy="3176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499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b5/a4/f9/b5a4f9704d0fa769fea9b7e5352764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СПОРТИВНЫЕ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ДЕТСКИЕ СЕКЦИИ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ользователь\Desktop\физическое развитие в домашних условиях\81hJr0X297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21903"/>
            <a:ext cx="3312368" cy="248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Пользователь\Desktop\физическое развитие в домашних условиях\F3uzYwT8S4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20" y="1196751"/>
            <a:ext cx="2237360" cy="2983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ьзователь\Desktop\физическое развитие в домашних условиях\egq-bQBzJd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55"/>
            <a:ext cx="3745215" cy="2495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ользователь\Desktop\физическое развитие в домашних условиях\cQL6G6KmpW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40968"/>
            <a:ext cx="2573954" cy="3431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8775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130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ФИЗИЧЕСКОЕ РАЗВИТИЕ  ДЕТЕЙ ДОШКОЛЬНОГО ВОЗРАСТА В ДОМАШНИХ УСЛОВИЯХ</vt:lpstr>
      <vt:lpstr>Презентация PowerPoint</vt:lpstr>
      <vt:lpstr>ПРИНЦИПЫ ФИЗИЧЕСКОГО РАЗВИТИЯ РЕБЕНКА</vt:lpstr>
      <vt:lpstr>ЗАРЯДКА И ФИЗКУЛЬТМИНУТКИ ДОМА</vt:lpstr>
      <vt:lpstr>СПОРТИВНЫЙ УГОЛОК ДОМА</vt:lpstr>
      <vt:lpstr>ПОДВИЖНЫЕ ИГРЫ ДОМА </vt:lpstr>
      <vt:lpstr>СПОРТ ВО ВРЕМЯ ПРОГУЛКИ</vt:lpstr>
      <vt:lpstr>ЗАКАЛИВАНИЕ</vt:lpstr>
      <vt:lpstr>СПОРТИВНЫЕ  ДЕТСКИЕ СЕКЦИИ</vt:lpstr>
      <vt:lpstr>ЛИЧНЫЙ ПРИМЕР «МАМА, ПАПА, Я- СПОРТИВНАЯ СЕМЬЯ»</vt:lpstr>
      <vt:lpstr>ФИЗИЧЕСКОЕ РАЗВИТИЕ  ДЕТЕЙ ДОШКОЛЬНОГО ВОЗРАСТА В ДОМАШНИХ УСЛОВИЯХ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ФИЗИЧЕСКОЕ РАЗВТИЕ ДЕТЕЙ ДОШКОЛЬНОГО ВОЗРАСТА В ДОМАШНИХ УСЛОВИЯХ</dc:title>
  <dc:creator>Пользователь</dc:creator>
  <cp:lastModifiedBy>Пользователь</cp:lastModifiedBy>
  <cp:revision>19</cp:revision>
  <dcterms:created xsi:type="dcterms:W3CDTF">2022-09-26T06:50:51Z</dcterms:created>
  <dcterms:modified xsi:type="dcterms:W3CDTF">2022-11-11T11:50:20Z</dcterms:modified>
</cp:coreProperties>
</file>